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197187"/>
            <a:ext cx="6217920" cy="254677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42174"/>
            <a:ext cx="5486400" cy="1766146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8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389467"/>
            <a:ext cx="157734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89467"/>
            <a:ext cx="464058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823722"/>
            <a:ext cx="6309360" cy="30429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4895429"/>
            <a:ext cx="6309360" cy="16001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7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89468"/>
            <a:ext cx="630936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793241"/>
            <a:ext cx="3094672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2672080"/>
            <a:ext cx="309467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793241"/>
            <a:ext cx="3109913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2672080"/>
            <a:ext cx="3109913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6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053255"/>
            <a:ext cx="3703320" cy="519853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053255"/>
            <a:ext cx="3703320" cy="519853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89468"/>
            <a:ext cx="630936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947333"/>
            <a:ext cx="630936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C535-3A81-47D0-9469-44AE1D6AF0B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CC3D-9F6B-455D-A7A4-4ABA830D5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31AAA-F438-4498-838C-F2C4A7B6D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7" y="1469353"/>
            <a:ext cx="6306946" cy="43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Boyd</dc:creator>
  <cp:lastModifiedBy>Chris Boyd</cp:lastModifiedBy>
  <cp:revision>1</cp:revision>
  <dcterms:created xsi:type="dcterms:W3CDTF">2020-06-25T20:04:21Z</dcterms:created>
  <dcterms:modified xsi:type="dcterms:W3CDTF">2020-06-25T20:05:55Z</dcterms:modified>
</cp:coreProperties>
</file>